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Arial Black" panose="020B0A04020102020204" pitchFamily="3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552450" y="53181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Black"/>
              <a:buNone/>
            </a:pPr>
            <a:r>
              <a:rPr lang="en-GB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Sverdrup - Henson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676275" y="281225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 suitable place for the first lunar settlement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3783076" y="64056"/>
            <a:ext cx="82948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LSIC Joint Surface Power and ISRU Telecon, Jan 17, 2024</a:t>
            </a:r>
            <a:endParaRPr sz="20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Potentialities of Sverdrup - Henson</a:t>
            </a:r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Higher presence of water detections with respect to nearby sites.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Best trade-off between illumination and accessibility to its floor and ISRU.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(Nearly) continuous communications with the Earth.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Enough PSR area for experiments or facilities requiring extreme cold temperatures.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Additional external flat areas for the expansion of the first settlement.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In short, a first solid foothold to explore (and possibly exploit) nearby sites.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/>
        </p:nvSpPr>
        <p:spPr>
          <a:xfrm>
            <a:off x="1606547" y="4162425"/>
            <a:ext cx="96739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Thank you for your kind attention!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The Southern Polar region of the Moon</a:t>
            </a: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Regional view</a:t>
            </a:r>
            <a:endParaRPr/>
          </a:p>
        </p:txBody>
      </p:sp>
      <p:pic>
        <p:nvPicPr>
          <p:cNvPr id="93" name="Google Shape;93;p1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03826" y="2500853"/>
            <a:ext cx="3688810" cy="368881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Local view</a:t>
            </a:r>
            <a:endParaRPr/>
          </a:p>
        </p:txBody>
      </p:sp>
      <p:pic>
        <p:nvPicPr>
          <p:cNvPr id="95" name="Google Shape;95;p14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051763" y="2505075"/>
            <a:ext cx="3424061" cy="3684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295275"/>
            <a:ext cx="12192338" cy="59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>
                <a:solidFill>
                  <a:schemeClr val="lt1"/>
                </a:solidFill>
              </a:rPr>
              <a:t>Slope map</a:t>
            </a:r>
            <a:endParaRPr/>
          </a:p>
        </p:txBody>
      </p:sp>
      <p:pic>
        <p:nvPicPr>
          <p:cNvPr id="106" name="Google Shape;106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79892" y="1123951"/>
            <a:ext cx="8840458" cy="5741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>
                <a:solidFill>
                  <a:schemeClr val="lt1"/>
                </a:solidFill>
              </a:rPr>
              <a:t>Iron oxide</a:t>
            </a:r>
            <a:endParaRPr/>
          </a:p>
        </p:txBody>
      </p:sp>
      <p:pic>
        <p:nvPicPr>
          <p:cNvPr id="112" name="Google Shape;112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36648" y="1000720"/>
            <a:ext cx="9021801" cy="5859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00201" y="0"/>
            <a:ext cx="10591799" cy="686379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0" y="4425434"/>
            <a:ext cx="13287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Launch-pad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(option) </a:t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1328738" y="4552950"/>
            <a:ext cx="200025" cy="114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1328738" y="5859782"/>
            <a:ext cx="200025" cy="114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-87235" y="5751316"/>
            <a:ext cx="184730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space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(another option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launch-pad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other facilities)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Comparison between sites of interest</a:t>
            </a:r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Sverdrup - Henson</a:t>
            </a:r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80013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0" i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GB" b="0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Excellent</a:t>
            </a:r>
            <a:r>
              <a:rPr lang="en-GB" b="0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GB" b="0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patial density of water ice: 131 points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Illumination: </a:t>
            </a:r>
            <a:r>
              <a:rPr lang="en-GB" b="0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Good (&lt;80%)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1F1F"/>
              </a:buClr>
              <a:buSzPts val="2800"/>
              <a:buChar char="•"/>
            </a:pPr>
            <a:r>
              <a:rPr lang="en-GB" b="0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Presence of PSRs (area): 545 km</a:t>
            </a:r>
            <a:r>
              <a:rPr lang="en-GB" b="0" i="0" baseline="300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1F1F"/>
              </a:buClr>
              <a:buSzPts val="2800"/>
              <a:buChar char="•"/>
            </a:pPr>
            <a:r>
              <a:rPr lang="en-GB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Presence of FeO: Good (10-12 wt%)</a:t>
            </a:r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De Gerlache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0" i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GB" b="0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Scarce</a:t>
            </a:r>
            <a:r>
              <a:rPr lang="en-GB" b="0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GB" b="0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patial density of water ice: 14 points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1F1F"/>
              </a:buClr>
              <a:buSzPts val="2800"/>
              <a:buChar char="•"/>
            </a:pPr>
            <a:r>
              <a:rPr lang="en-GB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Illumination: </a:t>
            </a:r>
            <a:r>
              <a:rPr lang="en-GB" b="0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Very good (&lt;90%)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1F1F"/>
              </a:buClr>
              <a:buSzPts val="2800"/>
              <a:buChar char="•"/>
            </a:pPr>
            <a:r>
              <a:rPr lang="en-GB" b="0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Presence of PSRs (area): 235 km</a:t>
            </a:r>
            <a:r>
              <a:rPr lang="en-GB" b="0" i="0" baseline="300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1F1F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Presence of FeO: Average (6-7 wt%)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>
                <a:solidFill>
                  <a:schemeClr val="lt1"/>
                </a:solidFill>
              </a:rPr>
              <a:t>A journey into the darkness?</a:t>
            </a:r>
            <a:br>
              <a:rPr lang="en-GB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</p:txBody>
      </p:sp>
      <p:pic>
        <p:nvPicPr>
          <p:cNvPr id="136" name="Google Shape;136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87818" y="1317286"/>
            <a:ext cx="8616363" cy="5540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>
                <a:solidFill>
                  <a:schemeClr val="lt1"/>
                </a:solidFill>
              </a:rPr>
              <a:t>What’s inside the darkness?</a:t>
            </a:r>
            <a:endParaRPr/>
          </a:p>
        </p:txBody>
      </p:sp>
      <p:pic>
        <p:nvPicPr>
          <p:cNvPr id="142" name="Google Shape;142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34035" y="1825625"/>
            <a:ext cx="8923930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Widescreen</PresentationFormat>
  <Paragraphs>37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Tema di Office</vt:lpstr>
      <vt:lpstr>Sverdrup - Henson</vt:lpstr>
      <vt:lpstr>The Southern Polar region of the Moon</vt:lpstr>
      <vt:lpstr>PowerPoint Presentation</vt:lpstr>
      <vt:lpstr>Slope map</vt:lpstr>
      <vt:lpstr>Iron oxide</vt:lpstr>
      <vt:lpstr>PowerPoint Presentation</vt:lpstr>
      <vt:lpstr>Comparison between sites of interest</vt:lpstr>
      <vt:lpstr>A journey into the darkness? </vt:lpstr>
      <vt:lpstr>What’s inside the darkness?</vt:lpstr>
      <vt:lpstr>Potentialities of Sverdrup - Henson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Sverdrup - Henson</dc:title>
  <dc:creator>Andrade, Samantha Y.</dc:creator>
  <cp:lastModifiedBy>Samantha Andrade</cp:lastModifiedBy>
  <cp:revision>1</cp:revision>
  <dcterms:modified xsi:type="dcterms:W3CDTF">2024-01-17T14:13:20Z</dcterms:modified>
</cp:coreProperties>
</file>